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embeddings/oleObject8.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66" r:id="rId1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58" Type="http://schemas.openxmlformats.org/officeDocument/2006/relationships/slide" Target="slides/slide4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B81D00E-FB3C-4C24-D892-6BDAF4FA9B6C}"/>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4E8E41A-E490-496D-B082-7743611654B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6658" name="Rectangle 2">
            <a:extLst>
              <a:ext uri="{FF2B5EF4-FFF2-40B4-BE49-F238E27FC236}">
                <a16:creationId xmlns:a16="http://schemas.microsoft.com/office/drawing/2014/main" id="{279436F4-B44F-6798-10D1-7CB5E4F1E6DB}"/>
              </a:ext>
            </a:extLst>
          </p:cNvPr>
          <p:cNvSpPr>
            <a:spLocks noRot="1" noChangeArrowheads="1" noTextEdit="1"/>
          </p:cNvSpPr>
          <p:nvPr>
            <p:ph type="sldImg"/>
          </p:nvPr>
        </p:nvSpPr>
        <p:spPr>
          <a:ln/>
        </p:spPr>
      </p:sp>
      <p:sp>
        <p:nvSpPr>
          <p:cNvPr id="326659" name="Rectangle 3">
            <a:extLst>
              <a:ext uri="{FF2B5EF4-FFF2-40B4-BE49-F238E27FC236}">
                <a16:creationId xmlns:a16="http://schemas.microsoft.com/office/drawing/2014/main" id="{215BCDAC-9CAF-1F0E-7086-C65F2B798DF8}"/>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notesSlide" Target="../notesSlides/notesSlide16.xml"/><Relationship Id="rId3" Type="http://schemas.openxmlformats.org/officeDocument/2006/relationships/oleObject" Target="../embeddings/oleObject8.bin"/><Relationship Id="rId4" Type="http://schemas.openxmlformats.org/officeDocument/2006/relationships/image" Target="../media/image201.emf"/></Relationships>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5634" name="Object 2">
            <a:extLst>
              <a:ext uri="{FF2B5EF4-FFF2-40B4-BE49-F238E27FC236}">
                <a16:creationId xmlns:a16="http://schemas.microsoft.com/office/drawing/2014/main" id="{67E3552E-AA98-0242-51ED-6ADE1865C390}"/>
              </a:ext>
            </a:extLst>
          </p:cNvPr>
          <p:cNvGraphicFramePr>
            <a:graphicFrameLocks noChangeAspect="1"/>
          </p:cNvGraphicFramePr>
          <p:nvPr/>
        </p:nvGraphicFramePr>
        <p:xfrm>
          <a:off x="609600" y="152400"/>
          <a:ext cx="7315200" cy="5715000"/>
        </p:xfrm>
        <a:graphic>
          <a:graphicData uri="http://schemas.openxmlformats.org/presentationml/2006/ole">
            <mc:AlternateContent xmlns:mc="http://schemas.openxmlformats.org/markup-compatibility/2006">
              <mc:Choice xmlns:v="urn:schemas-microsoft-com:vml" Requires="v">
                <p:oleObj name="Document" r:id="rId3" imgW="9647600" imgH="7550213" progId="Word.Document.8">
                  <p:embed/>
                </p:oleObj>
              </mc:Choice>
              <mc:Fallback>
                <p:oleObj name="Document" r:id="rId3" imgW="9647600" imgH="7550213" progId="Word.Document.8">
                  <p:embed/>
                  <p:pic>
                    <p:nvPicPr>
                      <p:cNvPr id="325634" name="Object 2">
                        <a:extLst>
                          <a:ext uri="{FF2B5EF4-FFF2-40B4-BE49-F238E27FC236}">
                            <a16:creationId xmlns:a16="http://schemas.microsoft.com/office/drawing/2014/main" id="{67E3552E-AA98-0242-51ED-6ADE1865C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52400"/>
                        <a:ext cx="7315200" cy="571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25635" name="AutoShape 3">
            <a:extLst>
              <a:ext uri="{FF2B5EF4-FFF2-40B4-BE49-F238E27FC236}">
                <a16:creationId xmlns:a16="http://schemas.microsoft.com/office/drawing/2014/main" id="{3345876E-7396-58A2-C713-D782965AE610}"/>
              </a:ext>
            </a:extLst>
          </p:cNvPr>
          <p:cNvCxnSpPr>
            <a:cxnSpLocks noChangeShapeType="1"/>
            <a:stCxn id="0" idx="1"/>
            <a:endCxn id="0" idx="1"/>
          </p:cNvCxnSpPr>
          <p:nvPr/>
        </p:nvCxnSpPr>
        <p:spPr bwMode="auto">
          <a:xfrm>
            <a:off x="609600" y="3009900"/>
            <a:ext cx="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5636" name="AutoShape 4">
            <a:extLst>
              <a:ext uri="{FF2B5EF4-FFF2-40B4-BE49-F238E27FC236}">
                <a16:creationId xmlns:a16="http://schemas.microsoft.com/office/drawing/2014/main" id="{6C69816D-935D-A075-B19D-ADF8531A6D5F}"/>
              </a:ext>
            </a:extLst>
          </p:cNvPr>
          <p:cNvCxnSpPr>
            <a:cxnSpLocks noChangeShapeType="1"/>
            <a:stCxn id="0" idx="0"/>
            <a:endCxn id="0" idx="0"/>
          </p:cNvCxnSpPr>
          <p:nvPr/>
        </p:nvCxnSpPr>
        <p:spPr bwMode="auto">
          <a:xfrm>
            <a:off x="4267200" y="152400"/>
            <a:ext cx="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5637" name="Line 5">
            <a:extLst>
              <a:ext uri="{FF2B5EF4-FFF2-40B4-BE49-F238E27FC236}">
                <a16:creationId xmlns:a16="http://schemas.microsoft.com/office/drawing/2014/main" id="{1C30364D-B813-08CA-9710-00F7962965ED}"/>
              </a:ext>
            </a:extLst>
          </p:cNvPr>
          <p:cNvSpPr>
            <a:spLocks noChangeShapeType="1"/>
          </p:cNvSpPr>
          <p:nvPr/>
        </p:nvSpPr>
        <p:spPr bwMode="auto">
          <a:xfrm flipV="1">
            <a:off x="1905000" y="1066800"/>
            <a:ext cx="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38" name="Line 6">
            <a:extLst>
              <a:ext uri="{FF2B5EF4-FFF2-40B4-BE49-F238E27FC236}">
                <a16:creationId xmlns:a16="http://schemas.microsoft.com/office/drawing/2014/main" id="{C026C6F7-18EC-E1CB-C3E0-E11A599C7EF9}"/>
              </a:ext>
            </a:extLst>
          </p:cNvPr>
          <p:cNvSpPr>
            <a:spLocks noChangeShapeType="1"/>
          </p:cNvSpPr>
          <p:nvPr/>
        </p:nvSpPr>
        <p:spPr bwMode="auto">
          <a:xfrm flipV="1">
            <a:off x="6477000" y="1066800"/>
            <a:ext cx="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39" name="Line 7">
            <a:extLst>
              <a:ext uri="{FF2B5EF4-FFF2-40B4-BE49-F238E27FC236}">
                <a16:creationId xmlns:a16="http://schemas.microsoft.com/office/drawing/2014/main" id="{379A71BB-551C-16B9-ECEB-A9C5E6860C5C}"/>
              </a:ext>
            </a:extLst>
          </p:cNvPr>
          <p:cNvSpPr>
            <a:spLocks noChangeShapeType="1"/>
          </p:cNvSpPr>
          <p:nvPr/>
        </p:nvSpPr>
        <p:spPr bwMode="auto">
          <a:xfrm>
            <a:off x="1905000" y="1676400"/>
            <a:ext cx="4572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0" name="AutoShape 8">
            <a:extLst>
              <a:ext uri="{FF2B5EF4-FFF2-40B4-BE49-F238E27FC236}">
                <a16:creationId xmlns:a16="http://schemas.microsoft.com/office/drawing/2014/main" id="{803DAACA-558D-951C-AB3E-CAE06A5AF4FF}"/>
              </a:ext>
            </a:extLst>
          </p:cNvPr>
          <p:cNvSpPr>
            <a:spLocks noChangeArrowheads="1"/>
          </p:cNvSpPr>
          <p:nvPr/>
        </p:nvSpPr>
        <p:spPr bwMode="auto">
          <a:xfrm>
            <a:off x="5562600" y="2514600"/>
            <a:ext cx="2057400" cy="533400"/>
          </a:xfrm>
          <a:prstGeom prst="wedgeRectCallout">
            <a:avLst>
              <a:gd name="adj1" fmla="val -48690"/>
              <a:gd name="adj2" fmla="val -20803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Default work schedule </a:t>
            </a:r>
            <a:r>
              <a:rPr kumimoji="0" lang="en-US" altLang="zh-CN" sz="14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DO NOT CHANGE!</a:t>
            </a:r>
          </a:p>
        </p:txBody>
      </p:sp>
      <p:sp>
        <p:nvSpPr>
          <p:cNvPr id="325641" name="Rectangle 9">
            <a:extLst>
              <a:ext uri="{FF2B5EF4-FFF2-40B4-BE49-F238E27FC236}">
                <a16:creationId xmlns:a16="http://schemas.microsoft.com/office/drawing/2014/main" id="{F38DA1BA-C921-DB05-07D2-9E259B2FE480}"/>
              </a:ext>
            </a:extLst>
          </p:cNvPr>
          <p:cNvSpPr>
            <a:spLocks noChangeArrowheads="1"/>
          </p:cNvSpPr>
          <p:nvPr/>
        </p:nvSpPr>
        <p:spPr bwMode="auto">
          <a:xfrm>
            <a:off x="1219200" y="685800"/>
            <a:ext cx="5867400" cy="152400"/>
          </a:xfrm>
          <a:prstGeom prst="rect">
            <a:avLst/>
          </a:prstGeom>
          <a:solidFill>
            <a:srgbClr val="339966">
              <a:alpha val="0"/>
            </a:srgbClr>
          </a:solidFill>
          <a:ln w="28575" algn="ctr">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2" name="AutoShape 10">
            <a:extLst>
              <a:ext uri="{FF2B5EF4-FFF2-40B4-BE49-F238E27FC236}">
                <a16:creationId xmlns:a16="http://schemas.microsoft.com/office/drawing/2014/main" id="{C182F5E2-CA9B-F451-E46D-3725123D6F49}"/>
              </a:ext>
            </a:extLst>
          </p:cNvPr>
          <p:cNvSpPr>
            <a:spLocks/>
          </p:cNvSpPr>
          <p:nvPr/>
        </p:nvSpPr>
        <p:spPr bwMode="auto">
          <a:xfrm>
            <a:off x="7696200" y="1524000"/>
            <a:ext cx="1295400" cy="838200"/>
          </a:xfrm>
          <a:prstGeom prst="borderCallout2">
            <a:avLst>
              <a:gd name="adj1" fmla="val 13634"/>
              <a:gd name="adj2" fmla="val -5884"/>
              <a:gd name="adj3" fmla="val 13634"/>
              <a:gd name="adj4" fmla="val -41421"/>
              <a:gd name="adj5" fmla="val -78787"/>
              <a:gd name="adj6" fmla="val -76963"/>
            </a:avLst>
          </a:prstGeom>
          <a:solidFill>
            <a:schemeClr val="accent1"/>
          </a:solidFill>
          <a:ln w="9525" algn="ctr">
            <a:solidFill>
              <a:schemeClr val="tx1"/>
            </a:solidFill>
            <a:miter lim="800000"/>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UPDATE CALENDAR DATES EVERY PAY PERIOD</a:t>
            </a:r>
          </a:p>
        </p:txBody>
      </p:sp>
      <p:sp>
        <p:nvSpPr>
          <p:cNvPr id="325643" name="Rectangle 11">
            <a:extLst>
              <a:ext uri="{FF2B5EF4-FFF2-40B4-BE49-F238E27FC236}">
                <a16:creationId xmlns:a16="http://schemas.microsoft.com/office/drawing/2014/main" id="{8C925591-443F-8D9C-AFBB-5C9093A5C3EF}"/>
              </a:ext>
            </a:extLst>
          </p:cNvPr>
          <p:cNvSpPr>
            <a:spLocks noChangeArrowheads="1"/>
          </p:cNvSpPr>
          <p:nvPr/>
        </p:nvSpPr>
        <p:spPr bwMode="auto">
          <a:xfrm>
            <a:off x="1752600" y="838200"/>
            <a:ext cx="2133600" cy="304800"/>
          </a:xfrm>
          <a:prstGeom prst="rect">
            <a:avLst/>
          </a:prstGeom>
          <a:solidFill>
            <a:schemeClr val="accent1">
              <a:alpha val="0"/>
            </a:schemeClr>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4" name="Rectangle 12">
            <a:extLst>
              <a:ext uri="{FF2B5EF4-FFF2-40B4-BE49-F238E27FC236}">
                <a16:creationId xmlns:a16="http://schemas.microsoft.com/office/drawing/2014/main" id="{970DD9D9-8726-1ADC-476A-34CD33B20AD9}"/>
              </a:ext>
            </a:extLst>
          </p:cNvPr>
          <p:cNvSpPr>
            <a:spLocks noChangeArrowheads="1"/>
          </p:cNvSpPr>
          <p:nvPr/>
        </p:nvSpPr>
        <p:spPr bwMode="auto">
          <a:xfrm>
            <a:off x="4572000" y="838200"/>
            <a:ext cx="2057400" cy="304800"/>
          </a:xfrm>
          <a:prstGeom prst="rect">
            <a:avLst/>
          </a:prstGeom>
          <a:solidFill>
            <a:schemeClr val="accent1">
              <a:alpha val="0"/>
            </a:schemeClr>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5" name="Text Box 13">
            <a:extLst>
              <a:ext uri="{FF2B5EF4-FFF2-40B4-BE49-F238E27FC236}">
                <a16:creationId xmlns:a16="http://schemas.microsoft.com/office/drawing/2014/main" id="{DC457047-CF6A-DF87-F7BA-EF8CF0C50DF5}"/>
              </a:ext>
            </a:extLst>
          </p:cNvPr>
          <p:cNvSpPr txBox="1">
            <a:spLocks noChangeArrowheads="1"/>
          </p:cNvSpPr>
          <p:nvPr/>
        </p:nvSpPr>
        <p:spPr bwMode="auto">
          <a:xfrm>
            <a:off x="762000" y="5867400"/>
            <a:ext cx="7620000" cy="660400"/>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If no comp time was earned or leave was taken for the pay period, DO NOT FILL IN.</a:t>
            </a:r>
          </a:p>
        </p:txBody>
      </p:sp>
      <p:sp>
        <p:nvSpPr>
          <p:cNvPr id="325646" name="Line 14">
            <a:extLst>
              <a:ext uri="{FF2B5EF4-FFF2-40B4-BE49-F238E27FC236}">
                <a16:creationId xmlns:a16="http://schemas.microsoft.com/office/drawing/2014/main" id="{2A942694-27D5-F4D4-9581-36387C450550}"/>
              </a:ext>
            </a:extLst>
          </p:cNvPr>
          <p:cNvSpPr>
            <a:spLocks noChangeShapeType="1"/>
          </p:cNvSpPr>
          <p:nvPr/>
        </p:nvSpPr>
        <p:spPr bwMode="auto">
          <a:xfrm flipH="1" flipV="1">
            <a:off x="152443" y="4571972"/>
            <a:ext cx="609600" cy="1524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7" name="Line 15">
            <a:extLst>
              <a:ext uri="{FF2B5EF4-FFF2-40B4-BE49-F238E27FC236}">
                <a16:creationId xmlns:a16="http://schemas.microsoft.com/office/drawing/2014/main" id="{FE419D11-22E1-005D-6F26-317312217BE8}"/>
              </a:ext>
            </a:extLst>
          </p:cNvPr>
          <p:cNvSpPr>
            <a:spLocks noChangeShapeType="1"/>
          </p:cNvSpPr>
          <p:nvPr/>
        </p:nvSpPr>
        <p:spPr bwMode="auto">
          <a:xfrm flipH="1" flipV="1">
            <a:off x="152400" y="3276600"/>
            <a:ext cx="0" cy="1295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8" name="Line 16">
            <a:extLst>
              <a:ext uri="{FF2B5EF4-FFF2-40B4-BE49-F238E27FC236}">
                <a16:creationId xmlns:a16="http://schemas.microsoft.com/office/drawing/2014/main" id="{878DAC85-1640-35B2-B1E9-557ED4C0F862}"/>
              </a:ext>
            </a:extLst>
          </p:cNvPr>
          <p:cNvSpPr>
            <a:spLocks noChangeShapeType="1"/>
          </p:cNvSpPr>
          <p:nvPr/>
        </p:nvSpPr>
        <p:spPr bwMode="auto">
          <a:xfrm>
            <a:off x="152400" y="3276600"/>
            <a:ext cx="1066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